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69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2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25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3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57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72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1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83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10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AB80-7639-4559-99E7-A1F51632875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5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4" y="10415"/>
            <a:ext cx="6908374" cy="36478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3501070"/>
            <a:ext cx="6910719" cy="33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95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Bob Léponge</dc:creator>
  <cp:lastModifiedBy>Bob Léponge</cp:lastModifiedBy>
  <cp:revision>1</cp:revision>
  <dcterms:created xsi:type="dcterms:W3CDTF">2025-01-05T15:55:42Z</dcterms:created>
  <dcterms:modified xsi:type="dcterms:W3CDTF">2025-01-05T15:58:28Z</dcterms:modified>
</cp:coreProperties>
</file>